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1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616507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261765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23361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423761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935480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147625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70183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2787959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6341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99826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93509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99372-8614-4F55-8C83-04A5A28EE41E}" type="datetimeFigureOut">
              <a:rPr lang="en-IE" smtClean="0"/>
              <a:pPr/>
              <a:t>01/10/2020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2AA6B-EE66-4554-BBD4-C462FA4E73D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2389152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elfmanagementsupportsSECH@hse.i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7.jpeg"/><Relationship Id="rId2" Type="http://schemas.openxmlformats.org/officeDocument/2006/relationships/image" Target="../media/image3.pn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5.png"/><Relationship Id="rId10" Type="http://schemas.openxmlformats.org/officeDocument/2006/relationships/image" Target="../media/image11.png"/><Relationship Id="rId4" Type="http://schemas.openxmlformats.org/officeDocument/2006/relationships/image" Target="../media/image5.jpeg"/><Relationship Id="rId9" Type="http://schemas.openxmlformats.org/officeDocument/2006/relationships/image" Target="../media/image10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340768"/>
            <a:ext cx="8229600" cy="5139952"/>
          </a:xfrm>
        </p:spPr>
        <p:txBody>
          <a:bodyPr>
            <a:normAutofit fontScale="90000"/>
          </a:bodyPr>
          <a:lstStyle/>
          <a:p>
            <a:r>
              <a:rPr lang="en-IE" sz="2400" dirty="0"/>
              <a:t>S</a:t>
            </a:r>
            <a:r>
              <a:rPr lang="en-IE" sz="2400" dirty="0" smtClean="0"/>
              <a:t>outh East </a:t>
            </a:r>
            <a:br>
              <a:rPr lang="en-IE" sz="2400" dirty="0" smtClean="0"/>
            </a:br>
            <a:r>
              <a:rPr lang="en-IE" sz="2400" dirty="0" smtClean="0"/>
              <a:t>Kate O’Connor</a:t>
            </a:r>
            <a:br>
              <a:rPr lang="en-IE" sz="2400" dirty="0" smtClean="0"/>
            </a:br>
            <a:r>
              <a:rPr lang="en-IE" sz="2400" dirty="0" smtClean="0"/>
              <a:t>Self Management Support </a:t>
            </a:r>
            <a:br>
              <a:rPr lang="en-IE" sz="2400" dirty="0" smtClean="0"/>
            </a:br>
            <a:r>
              <a:rPr lang="en-IE" sz="2400" dirty="0"/>
              <a:t/>
            </a:r>
            <a:br>
              <a:rPr lang="en-IE" sz="2400" dirty="0"/>
            </a:br>
            <a:r>
              <a:rPr lang="en-IE" sz="2400" dirty="0" smtClean="0"/>
              <a:t>Catriona Renwick </a:t>
            </a:r>
            <a:br>
              <a:rPr lang="en-IE" sz="2400" dirty="0" smtClean="0"/>
            </a:br>
            <a:r>
              <a:rPr lang="en-IE" sz="2400" dirty="0" smtClean="0"/>
              <a:t>Living Well Co-ordinator</a:t>
            </a:r>
            <a:br>
              <a:rPr lang="en-IE" sz="2400" dirty="0" smtClean="0"/>
            </a:br>
            <a:r>
              <a:rPr lang="en-IE" sz="2400" dirty="0" smtClean="0">
                <a:hlinkClick r:id="rId2"/>
              </a:rPr>
              <a:t> selfmanagementsupportsSECH@hse.ie</a:t>
            </a:r>
            <a:r>
              <a:rPr lang="en-IE" sz="2400" dirty="0" smtClean="0"/>
              <a:t/>
            </a:r>
            <a:br>
              <a:rPr lang="en-IE" sz="2400" dirty="0" smtClean="0"/>
            </a:br>
            <a:r>
              <a:rPr lang="en-IE" sz="2400" dirty="0" smtClean="0"/>
              <a:t/>
            </a:r>
            <a:br>
              <a:rPr lang="en-IE" sz="2400" dirty="0" smtClean="0"/>
            </a:br>
            <a:r>
              <a:rPr lang="en-IE" sz="2400" dirty="0" smtClean="0"/>
              <a:t/>
            </a:r>
            <a:br>
              <a:rPr lang="en-IE" sz="2400" dirty="0" smtClean="0"/>
            </a:br>
            <a:r>
              <a:rPr lang="en-IE" sz="2400" dirty="0"/>
              <a:t/>
            </a:r>
            <a:br>
              <a:rPr lang="en-IE" sz="2400" dirty="0"/>
            </a:br>
            <a:r>
              <a:rPr lang="en-IE" sz="2400" dirty="0"/>
              <a:t/>
            </a:r>
            <a:br>
              <a:rPr lang="en-IE" sz="2400" dirty="0"/>
            </a:br>
            <a:r>
              <a:rPr lang="en-IE" sz="2400" b="1" dirty="0" smtClean="0"/>
              <a:t>With thanks to Michael Lane, Martin Treacy, John Whelan </a:t>
            </a:r>
            <a:r>
              <a:rPr lang="en-IE" sz="2400" dirty="0" smtClean="0"/>
              <a:t/>
            </a:r>
            <a:br>
              <a:rPr lang="en-IE" sz="2400" dirty="0" smtClean="0"/>
            </a:br>
            <a:r>
              <a:rPr lang="en-IE" sz="2400" dirty="0"/>
              <a:t/>
            </a:r>
            <a:br>
              <a:rPr lang="en-IE" sz="2400" dirty="0"/>
            </a:br>
            <a:r>
              <a:rPr lang="en-IE" sz="1800" dirty="0" smtClean="0"/>
              <a:t/>
            </a:r>
            <a:br>
              <a:rPr lang="en-IE" sz="1800" dirty="0" smtClean="0"/>
            </a:br>
            <a:r>
              <a:rPr lang="en-IE" sz="1800" dirty="0"/>
              <a:t/>
            </a:r>
            <a:br>
              <a:rPr lang="en-IE" sz="1800" dirty="0"/>
            </a:br>
            <a:r>
              <a:rPr lang="en-IE" sz="1800" dirty="0" smtClean="0"/>
              <a:t/>
            </a:r>
            <a:br>
              <a:rPr lang="en-IE" sz="1800" dirty="0" smtClean="0"/>
            </a:br>
            <a:r>
              <a:rPr lang="en-IE" sz="1800" dirty="0" smtClean="0"/>
              <a:t> </a:t>
            </a:r>
            <a:endParaRPr lang="en-IE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581128" y="7317432"/>
            <a:ext cx="8229600" cy="2841179"/>
          </a:xfrm>
        </p:spPr>
        <p:txBody>
          <a:bodyPr/>
          <a:lstStyle/>
          <a:p>
            <a:pPr marL="0" indent="0">
              <a:buNone/>
            </a:pPr>
            <a:endParaRPr lang="en-IE" dirty="0"/>
          </a:p>
          <a:p>
            <a:endParaRPr lang="en-IE" i="1" dirty="0"/>
          </a:p>
          <a:p>
            <a:endParaRPr lang="en-IE" i="1" dirty="0"/>
          </a:p>
        </p:txBody>
      </p:sp>
      <p:pic>
        <p:nvPicPr>
          <p:cNvPr id="4" name="Picture 3" descr="HSE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332656"/>
            <a:ext cx="2476500" cy="1752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7979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obin_t\AppData\Local\Microsoft\Windows\Temporary Internet Files\Content.Outlook\740OKAA0\living well logo no taglin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" y="19857"/>
            <a:ext cx="9143085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32819" y="3244334"/>
            <a:ext cx="26783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 smtClean="0"/>
              <a:t>https://www.ageaction.ie/</a:t>
            </a:r>
            <a:endParaRPr lang="en-IE" dirty="0"/>
          </a:p>
        </p:txBody>
      </p:sp>
    </p:spTree>
    <p:extLst>
      <p:ext uri="{BB962C8B-B14F-4D97-AF65-F5344CB8AC3E}">
        <p14:creationId xmlns="" xmlns:p14="http://schemas.microsoft.com/office/powerpoint/2010/main" val="484306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965436" y="908720"/>
            <a:ext cx="1397775" cy="792163"/>
          </a:xfrm>
        </p:spPr>
      </p:pic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611560" y="274638"/>
            <a:ext cx="7618040" cy="633412"/>
          </a:xfrm>
        </p:spPr>
        <p:txBody>
          <a:bodyPr>
            <a:normAutofit/>
          </a:bodyPr>
          <a:lstStyle/>
          <a:p>
            <a:pPr algn="ctr"/>
            <a:r>
              <a:rPr lang="en-IE" sz="2400" dirty="0" smtClean="0"/>
              <a:t>Regional Positive Ageing Week  2020 Partners</a:t>
            </a:r>
            <a:endParaRPr lang="en-IE" sz="2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763688" y="1008914"/>
            <a:ext cx="1364304" cy="879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79512" y="980728"/>
            <a:ext cx="1403648" cy="933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275856" y="962668"/>
            <a:ext cx="1284777" cy="828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7020272" y="898332"/>
            <a:ext cx="1529440" cy="956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2204864"/>
            <a:ext cx="1440160" cy="1000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 descr="volunteer-ireland-logo-1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1979712" y="2343497"/>
            <a:ext cx="1296144" cy="81160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8184" y="2060848"/>
            <a:ext cx="1913408" cy="1074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10" cstate="print"/>
          <a:srcRect l="24451" r="23765"/>
          <a:stretch>
            <a:fillRect/>
          </a:stretch>
        </p:blipFill>
        <p:spPr bwMode="auto">
          <a:xfrm>
            <a:off x="3779912" y="1916832"/>
            <a:ext cx="1512168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804248" y="5157192"/>
            <a:ext cx="210075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8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95536" y="5085184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HSE Log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835696" y="5085184"/>
            <a:ext cx="1504781" cy="106492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51920" y="5013176"/>
            <a:ext cx="1906403" cy="97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 descr="Mental Health Ireland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0" y="3501008"/>
            <a:ext cx="2895600" cy="981075"/>
          </a:xfrm>
          <a:prstGeom prst="rect">
            <a:avLst/>
          </a:prstGeom>
        </p:spPr>
      </p:pic>
      <p:pic>
        <p:nvPicPr>
          <p:cNvPr id="2" name="Picture 2" descr="Picture1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987824" y="3501008"/>
            <a:ext cx="334071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\\tcc-file-01\Shared\Groups\Community &amp; Enterprise\Tipperary County\8.20 Healthy Ireland\Regional Action Strand 3\Regional Positive Ageing Seminar\PAW Logos\Age Action logo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516216" y="3140968"/>
            <a:ext cx="2450232" cy="15716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3456384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This Regional Action for Positive Ageing has </a:t>
            </a:r>
            <a:r>
              <a:rPr lang="en-IE" smtClean="0"/>
              <a:t>been funded </a:t>
            </a:r>
            <a:r>
              <a:rPr lang="en-IE" dirty="0" smtClean="0"/>
              <a:t>by The Healthy Ireland Fund, supported by the Department of Health and the Department of Children and Youth Affairs</a:t>
            </a:r>
            <a:endParaRPr lang="en-IE" dirty="0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14908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581128"/>
            <a:ext cx="26479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300192" y="4509120"/>
            <a:ext cx="2601894" cy="104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41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South East  Kate O’Connor Self Management Support   Catriona Renwick  Living Well Co-ordinator  selfmanagementsupportsSECH@hse.ie     With thanks to Michael Lane, Martin Treacy, John Whelan       </vt:lpstr>
      <vt:lpstr>Slide 2</vt:lpstr>
      <vt:lpstr>Regional Positive Ageing Week  2020 Partners</vt:lpstr>
      <vt:lpstr>This Regional Action for Positive Ageing has been funded by The Healthy Ireland Fund, supported by the Department of Health and the Department of Children and Youth Affairs</vt:lpstr>
    </vt:vector>
  </TitlesOfParts>
  <Company>HSE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Fire Service</dc:title>
  <dc:creator>Tobin, Tracy (CCT)</dc:creator>
  <cp:lastModifiedBy>fiona.crotty</cp:lastModifiedBy>
  <cp:revision>7</cp:revision>
  <dcterms:created xsi:type="dcterms:W3CDTF">2020-09-17T21:19:28Z</dcterms:created>
  <dcterms:modified xsi:type="dcterms:W3CDTF">2020-10-01T13:15:26Z</dcterms:modified>
</cp:coreProperties>
</file>