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1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262765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3041665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3999735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3398889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4238600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350260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2187427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1231575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984512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3085982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3673751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2135511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irishmindfulnessacademy.ie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6.jpeg"/><Relationship Id="rId2" Type="http://schemas.openxmlformats.org/officeDocument/2006/relationships/image" Target="../media/image2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4.png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692696"/>
            <a:ext cx="7920880" cy="5472608"/>
          </a:xfrm>
        </p:spPr>
        <p:txBody>
          <a:bodyPr>
            <a:normAutofit lnSpcReduction="10000"/>
          </a:bodyPr>
          <a:lstStyle/>
          <a:p>
            <a:endParaRPr lang="en-IE" dirty="0" smtClean="0"/>
          </a:p>
          <a:p>
            <a:r>
              <a:rPr lang="en-IE" dirty="0" smtClean="0">
                <a:solidFill>
                  <a:schemeClr val="tx1"/>
                </a:solidFill>
              </a:rPr>
              <a:t>Teresa Hennessy </a:t>
            </a:r>
          </a:p>
          <a:p>
            <a:r>
              <a:rPr lang="en-IE" dirty="0" smtClean="0">
                <a:solidFill>
                  <a:schemeClr val="tx1"/>
                </a:solidFill>
              </a:rPr>
              <a:t>Senior Health Promotion Officer </a:t>
            </a:r>
          </a:p>
          <a:p>
            <a:r>
              <a:rPr lang="en-IE" dirty="0" smtClean="0">
                <a:solidFill>
                  <a:schemeClr val="tx1"/>
                </a:solidFill>
              </a:rPr>
              <a:t>HSE</a:t>
            </a:r>
          </a:p>
          <a:p>
            <a:endParaRPr lang="en-IE" dirty="0">
              <a:solidFill>
                <a:schemeClr val="tx1"/>
              </a:solidFill>
            </a:endParaRPr>
          </a:p>
          <a:p>
            <a:r>
              <a:rPr lang="en-IE" sz="1800" dirty="0" smtClean="0">
                <a:solidFill>
                  <a:schemeClr val="tx1"/>
                </a:solidFill>
              </a:rPr>
              <a:t>Recommended Books &amp; Websites</a:t>
            </a:r>
          </a:p>
          <a:p>
            <a:endParaRPr lang="en-IE" sz="1800" u="sng" dirty="0" smtClean="0">
              <a:solidFill>
                <a:schemeClr val="tx1"/>
              </a:solidFill>
            </a:endParaRPr>
          </a:p>
          <a:p>
            <a:r>
              <a:rPr lang="en-IE" sz="1800" dirty="0" smtClean="0">
                <a:solidFill>
                  <a:schemeClr val="tx1"/>
                </a:solidFill>
              </a:rPr>
              <a:t>Book - Mindfulness: A practical guide to finding peace in a frantic world</a:t>
            </a:r>
            <a:r>
              <a:rPr lang="en-IE" sz="1800" u="sng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IE" sz="1800" dirty="0" smtClean="0">
                <a:solidFill>
                  <a:schemeClr val="tx1"/>
                </a:solidFill>
              </a:rPr>
              <a:t>Mark Williams &amp; Danny Penman</a:t>
            </a:r>
          </a:p>
          <a:p>
            <a:endParaRPr lang="en-IE" sz="1800" dirty="0">
              <a:solidFill>
                <a:schemeClr val="tx1"/>
              </a:solidFill>
            </a:endParaRPr>
          </a:p>
          <a:p>
            <a:r>
              <a:rPr lang="en-IE" sz="1800" dirty="0" smtClean="0">
                <a:solidFill>
                  <a:schemeClr val="tx1"/>
                </a:solidFill>
              </a:rPr>
              <a:t>APPS - Headspace - Calm</a:t>
            </a:r>
          </a:p>
          <a:p>
            <a:r>
              <a:rPr lang="en-IE" sz="1800" dirty="0" smtClean="0">
                <a:solidFill>
                  <a:schemeClr val="tx1"/>
                </a:solidFill>
              </a:rPr>
              <a:t>Free meditations are  available  at </a:t>
            </a:r>
            <a:endParaRPr lang="en-IE" sz="1800" dirty="0" smtClean="0">
              <a:solidFill>
                <a:schemeClr val="tx1"/>
              </a:solidFill>
              <a:hlinkClick r:id="rId2"/>
            </a:endParaRPr>
          </a:p>
          <a:p>
            <a:r>
              <a:rPr lang="en-IE" sz="1800" dirty="0" smtClean="0">
                <a:solidFill>
                  <a:schemeClr val="tx1"/>
                </a:solidFill>
                <a:hlinkClick r:id="rId2"/>
              </a:rPr>
              <a:t>https</a:t>
            </a:r>
            <a:r>
              <a:rPr lang="en-IE" sz="1800" dirty="0">
                <a:solidFill>
                  <a:schemeClr val="tx1"/>
                </a:solidFill>
                <a:hlinkClick r:id="rId2"/>
              </a:rPr>
              <a:t>://www.irishmindfulnessacademy.ie</a:t>
            </a:r>
            <a:r>
              <a:rPr lang="en-IE" sz="1800" dirty="0" smtClean="0">
                <a:solidFill>
                  <a:schemeClr val="tx1"/>
                </a:solidFill>
                <a:hlinkClick r:id="rId2"/>
              </a:rPr>
              <a:t>/</a:t>
            </a:r>
            <a:r>
              <a:rPr lang="en-IE" sz="1800" dirty="0" smtClean="0">
                <a:solidFill>
                  <a:schemeClr val="tx1"/>
                </a:solidFill>
              </a:rPr>
              <a:t> </a:t>
            </a:r>
          </a:p>
          <a:p>
            <a:endParaRPr lang="en-IE" dirty="0"/>
          </a:p>
        </p:txBody>
      </p:sp>
      <p:pic>
        <p:nvPicPr>
          <p:cNvPr id="4" name="Picture 3" descr="HSE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116632"/>
            <a:ext cx="1972444" cy="1395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6596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4965436" y="908720"/>
            <a:ext cx="1397775" cy="792163"/>
          </a:xfrm>
        </p:spPr>
      </p:pic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611560" y="274638"/>
            <a:ext cx="7618040" cy="633412"/>
          </a:xfrm>
        </p:spPr>
        <p:txBody>
          <a:bodyPr>
            <a:normAutofit/>
          </a:bodyPr>
          <a:lstStyle/>
          <a:p>
            <a:pPr algn="ctr"/>
            <a:r>
              <a:rPr lang="en-IE" sz="2400" dirty="0" smtClean="0"/>
              <a:t>Regional Positive Ageing Week  2020 Partners</a:t>
            </a:r>
            <a:endParaRPr lang="en-IE" sz="24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763688" y="1008914"/>
            <a:ext cx="1364304" cy="879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179512" y="980728"/>
            <a:ext cx="1403648" cy="933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3275856" y="962668"/>
            <a:ext cx="1284777" cy="828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7020272" y="898332"/>
            <a:ext cx="1529440" cy="956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2" y="2204864"/>
            <a:ext cx="1440160" cy="1000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4" descr="volunteer-ireland-logo-1"/>
          <p:cNvPicPr>
            <a:picLocks noChangeAspect="1" noChangeArrowheads="1"/>
          </p:cNvPicPr>
          <p:nvPr/>
        </p:nvPicPr>
        <p:blipFill>
          <a:blip r:embed="rId8" cstate="print"/>
          <a:stretch>
            <a:fillRect/>
          </a:stretch>
        </p:blipFill>
        <p:spPr bwMode="auto">
          <a:xfrm>
            <a:off x="1979712" y="2343497"/>
            <a:ext cx="1296144" cy="81160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</p:pic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28184" y="2060848"/>
            <a:ext cx="1913408" cy="1074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6"/>
          <p:cNvPicPr>
            <a:picLocks noChangeAspect="1" noChangeArrowheads="1"/>
          </p:cNvPicPr>
          <p:nvPr/>
        </p:nvPicPr>
        <p:blipFill>
          <a:blip r:embed="rId10" cstate="print"/>
          <a:srcRect l="24451" r="23765"/>
          <a:stretch>
            <a:fillRect/>
          </a:stretch>
        </p:blipFill>
        <p:spPr bwMode="auto">
          <a:xfrm>
            <a:off x="3779912" y="1916832"/>
            <a:ext cx="1512168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7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804248" y="5157192"/>
            <a:ext cx="210075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8" name="Picture 8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95536" y="5085184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 descr="HSE Log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835696" y="5085184"/>
            <a:ext cx="1504781" cy="106492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851920" y="5013176"/>
            <a:ext cx="1906403" cy="974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19" descr="Mental Health Ireland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0" y="3501008"/>
            <a:ext cx="2895600" cy="981075"/>
          </a:xfrm>
          <a:prstGeom prst="rect">
            <a:avLst/>
          </a:prstGeom>
        </p:spPr>
      </p:pic>
      <p:pic>
        <p:nvPicPr>
          <p:cNvPr id="2" name="Picture 2" descr="Picture1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987824" y="3501008"/>
            <a:ext cx="334071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\\tcc-file-01\Shared\Groups\Community &amp; Enterprise\Tipperary County\8.20 Healthy Ireland\Regional Action Strand 3\Regional Positive Ageing Seminar\PAW Logos\Age Action logo.jp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6516216" y="3140968"/>
            <a:ext cx="2450232" cy="15716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3456384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>This Regional Action for Positive Ageing has </a:t>
            </a:r>
            <a:r>
              <a:rPr lang="en-IE" smtClean="0"/>
              <a:t>been funded </a:t>
            </a:r>
            <a:r>
              <a:rPr lang="en-IE" dirty="0" smtClean="0"/>
              <a:t>by The Healthy Ireland Fund, supported by the Department of Health and the Department of Children and Youth Affairs</a:t>
            </a:r>
            <a:endParaRPr lang="en-IE" dirty="0"/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4149080"/>
            <a:ext cx="16192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581128"/>
            <a:ext cx="264795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6300192" y="4509120"/>
            <a:ext cx="2601894" cy="1043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79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Regional Positive Ageing Week  2020 Partners</vt:lpstr>
      <vt:lpstr>This Regional Action for Positive Ageing has been funded by The Healthy Ireland Fund, supported by the Department of Health and the Department of Children and Youth Affairs</vt:lpstr>
    </vt:vector>
  </TitlesOfParts>
  <Company>HSE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Tobin, Tracy (CCT)</dc:creator>
  <cp:lastModifiedBy>fiona.crotty</cp:lastModifiedBy>
  <cp:revision>9</cp:revision>
  <dcterms:created xsi:type="dcterms:W3CDTF">2020-09-17T11:04:41Z</dcterms:created>
  <dcterms:modified xsi:type="dcterms:W3CDTF">2020-10-01T13:16:10Z</dcterms:modified>
</cp:coreProperties>
</file>