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1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62765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04166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99973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39888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423860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50260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18742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123157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98451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08598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67375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12507-54EC-4E59-9A17-0C38A9261660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3B8F2-6303-43B1-B011-A80A4A8F3D0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13551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na@mentalhealthireland.ie" TargetMode="External"/><Relationship Id="rId2" Type="http://schemas.openxmlformats.org/officeDocument/2006/relationships/hyperlink" Target="http://www.mentalhealthireland.ie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mailto:johnmcelhinney@mentalhealthireland.i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6.jpeg"/><Relationship Id="rId2" Type="http://schemas.openxmlformats.org/officeDocument/2006/relationships/image" Target="../media/image2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.pn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712968" cy="5976664"/>
          </a:xfrm>
        </p:spPr>
        <p:txBody>
          <a:bodyPr>
            <a:normAutofit fontScale="92500" lnSpcReduction="10000"/>
          </a:bodyPr>
          <a:lstStyle/>
          <a:p>
            <a:endParaRPr lang="en-IE" dirty="0" smtClean="0"/>
          </a:p>
          <a:p>
            <a:endParaRPr lang="en-IE" dirty="0"/>
          </a:p>
          <a:p>
            <a:r>
              <a:rPr lang="en-IE" dirty="0" smtClean="0">
                <a:solidFill>
                  <a:schemeClr val="tx1"/>
                </a:solidFill>
              </a:rPr>
              <a:t>Gina Delaney</a:t>
            </a:r>
          </a:p>
          <a:p>
            <a:r>
              <a:rPr lang="en-IE" dirty="0" smtClean="0">
                <a:solidFill>
                  <a:schemeClr val="tx1"/>
                </a:solidFill>
              </a:rPr>
              <a:t>Development Officer - South East</a:t>
            </a:r>
          </a:p>
          <a:p>
            <a:r>
              <a:rPr lang="en-IE" dirty="0" smtClean="0">
                <a:solidFill>
                  <a:schemeClr val="tx1"/>
                </a:solidFill>
                <a:hlinkClick r:id="rId2"/>
              </a:rPr>
              <a:t>www.mentalhealthireland.ie</a:t>
            </a:r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  <a:hlinkClick r:id="rId3"/>
              </a:rPr>
              <a:t>gina@mentalhealthireland.ie</a:t>
            </a:r>
            <a:endParaRPr lang="en-IE" dirty="0" smtClean="0">
              <a:solidFill>
                <a:schemeClr val="tx1"/>
              </a:solidFill>
            </a:endParaRPr>
          </a:p>
          <a:p>
            <a:pPr>
              <a:buFont typeface="Wingdings"/>
              <a:buChar char="("/>
            </a:pPr>
            <a:r>
              <a:rPr lang="en-IE" dirty="0" smtClean="0">
                <a:solidFill>
                  <a:schemeClr val="tx1"/>
                </a:solidFill>
              </a:rPr>
              <a:t>087 835 3925</a:t>
            </a:r>
          </a:p>
          <a:p>
            <a:r>
              <a:rPr lang="en-IE" dirty="0" smtClean="0">
                <a:solidFill>
                  <a:schemeClr val="tx1"/>
                </a:solidFill>
              </a:rPr>
              <a:t>John </a:t>
            </a:r>
            <a:r>
              <a:rPr lang="en-IE" dirty="0" err="1" smtClean="0">
                <a:solidFill>
                  <a:schemeClr val="tx1"/>
                </a:solidFill>
              </a:rPr>
              <a:t>McElhinney</a:t>
            </a:r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</a:rPr>
              <a:t>Development Officer Clare Limerick North Tipperary</a:t>
            </a:r>
          </a:p>
          <a:p>
            <a:pPr>
              <a:buFont typeface="Wingdings"/>
              <a:buChar char="("/>
            </a:pPr>
            <a:r>
              <a:rPr lang="en-IE" dirty="0" smtClean="0">
                <a:solidFill>
                  <a:schemeClr val="tx1"/>
                </a:solidFill>
              </a:rPr>
              <a:t>085 8768522</a:t>
            </a:r>
          </a:p>
          <a:p>
            <a:r>
              <a:rPr lang="en-IE" dirty="0" smtClean="0">
                <a:solidFill>
                  <a:schemeClr val="tx1"/>
                </a:solidFill>
                <a:hlinkClick r:id="rId4"/>
              </a:rPr>
              <a:t>johnmcelhinney@mentalhealthireland.ie</a:t>
            </a:r>
            <a:r>
              <a:rPr lang="en-IE" dirty="0" smtClean="0">
                <a:solidFill>
                  <a:schemeClr val="tx1"/>
                </a:solidFill>
              </a:rPr>
              <a:t> </a:t>
            </a: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915816" y="692696"/>
            <a:ext cx="3013003" cy="1020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85670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965436" y="908720"/>
            <a:ext cx="1397775" cy="792163"/>
          </a:xfr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611560" y="274638"/>
            <a:ext cx="7618040" cy="633412"/>
          </a:xfrm>
        </p:spPr>
        <p:txBody>
          <a:bodyPr>
            <a:normAutofit/>
          </a:bodyPr>
          <a:lstStyle/>
          <a:p>
            <a:pPr algn="ctr"/>
            <a:r>
              <a:rPr lang="en-IE" sz="2400" dirty="0" smtClean="0"/>
              <a:t>Regional Positive Ageing Week  2020 Partners</a:t>
            </a:r>
            <a:endParaRPr lang="en-IE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763688" y="1008914"/>
            <a:ext cx="1364304" cy="87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79512" y="980728"/>
            <a:ext cx="1403648" cy="93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75856" y="962668"/>
            <a:ext cx="1284777" cy="828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7020272" y="898332"/>
            <a:ext cx="1529440" cy="95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2204864"/>
            <a:ext cx="1440160" cy="100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volunteer-ireland-logo-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1979712" y="2343497"/>
            <a:ext cx="1296144" cy="81160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2060848"/>
            <a:ext cx="1913408" cy="1074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10" cstate="print"/>
          <a:srcRect l="24451" r="23765"/>
          <a:stretch>
            <a:fillRect/>
          </a:stretch>
        </p:blipFill>
        <p:spPr bwMode="auto">
          <a:xfrm>
            <a:off x="3779912" y="1916832"/>
            <a:ext cx="1512168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04248" y="5157192"/>
            <a:ext cx="210075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5536" y="508518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HSE 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35696" y="5085184"/>
            <a:ext cx="1504781" cy="10649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1920" y="5013176"/>
            <a:ext cx="1906403" cy="9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Mental Health Irela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3501008"/>
            <a:ext cx="2895600" cy="981075"/>
          </a:xfrm>
          <a:prstGeom prst="rect">
            <a:avLst/>
          </a:prstGeom>
        </p:spPr>
      </p:pic>
      <p:pic>
        <p:nvPicPr>
          <p:cNvPr id="2" name="Picture 2" descr="Picture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987824" y="3501008"/>
            <a:ext cx="33407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\\tcc-file-01\Shared\Groups\Community &amp; Enterprise\Tipperary County\8.20 Healthy Ireland\Regional Action Strand 3\Regional Positive Ageing Seminar\PAW Logos\Age Action logo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516216" y="3140968"/>
            <a:ext cx="2450232" cy="1571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3456384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This Regional Action for Positive Ageing has </a:t>
            </a:r>
            <a:r>
              <a:rPr lang="en-IE" smtClean="0"/>
              <a:t>been funded </a:t>
            </a:r>
            <a:r>
              <a:rPr lang="en-IE" dirty="0" smtClean="0"/>
              <a:t>by The Healthy Ireland Fund, supported by the Department of Health and the Department of Children and Youth Affairs</a:t>
            </a:r>
            <a:endParaRPr lang="en-IE" dirty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14908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581128"/>
            <a:ext cx="26479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300192" y="4509120"/>
            <a:ext cx="2601894" cy="104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58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Regional Positive Ageing Week  2020 Partners</vt:lpstr>
      <vt:lpstr>This Regional Action for Positive Ageing has been funded by The Healthy Ireland Fund, supported by the Department of Health and the Department of Children and Youth Affairs</vt:lpstr>
    </vt:vector>
  </TitlesOfParts>
  <Company>HSE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Tobin, Tracy (CCT)</dc:creator>
  <cp:lastModifiedBy>fiona.crotty</cp:lastModifiedBy>
  <cp:revision>7</cp:revision>
  <dcterms:created xsi:type="dcterms:W3CDTF">2020-09-17T11:04:41Z</dcterms:created>
  <dcterms:modified xsi:type="dcterms:W3CDTF">2020-10-01T13:12:25Z</dcterms:modified>
</cp:coreProperties>
</file>