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2" r:id="rId1"/>
  </p:sldMasterIdLst>
  <p:notesMasterIdLst>
    <p:notesMasterId r:id="rId5"/>
  </p:notesMasterIdLst>
  <p:sldIdLst>
    <p:sldId id="275" r:id="rId2"/>
    <p:sldId id="276" r:id="rId3"/>
    <p:sldId id="277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18BB"/>
    <a:srgbClr val="CB17B1"/>
    <a:srgbClr val="E729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12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3541F55D-F035-4C71-B903-8D6958BBD3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92853C1-9A7D-4C17-89EA-E2D9C8F2BBA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0F2CAD0-67FF-4282-8757-A6329BC4A63C}" type="datetimeFigureOut">
              <a:rPr lang="en-IE"/>
              <a:pPr>
                <a:defRPr/>
              </a:pPr>
              <a:t>01/10/2020</a:t>
            </a:fld>
            <a:endParaRPr lang="en-IE"/>
          </a:p>
        </p:txBody>
      </p:sp>
      <p:sp>
        <p:nvSpPr>
          <p:cNvPr id="4" name="Slide Image Placeholder 3">
            <a:extLst>
              <a:ext uri="{FF2B5EF4-FFF2-40B4-BE49-F238E27FC236}">
                <a16:creationId xmlns="" xmlns:a16="http://schemas.microsoft.com/office/drawing/2014/main" id="{98D88345-81C2-4C98-AB92-64341EE30A7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E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="" xmlns:a16="http://schemas.microsoft.com/office/drawing/2014/main" id="{F86D2398-8A04-4558-868C-7A0A9F1E09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IE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B021550-DC84-4ED9-948F-89A249B0D28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36C4C50-74C7-49C4-91C0-59DDD59709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DCCC091-6A88-4414-AA07-730A07B7D875}" type="slidenum">
              <a:rPr lang="en-IE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316021-1420-46E8-8816-E4D1866E6F88}" type="datetimeFigureOut">
              <a:rPr lang="en-US" smtClean="0"/>
              <a:pPr>
                <a:defRPr/>
              </a:pPr>
              <a:t>10/1/2020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096F-1744-477F-877C-D07269EF997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07EE07-87E5-4387-BD42-81EA92EF0BC1}" type="datetimeFigureOut">
              <a:rPr lang="en-US" smtClean="0"/>
              <a:pPr>
                <a:defRPr/>
              </a:pPr>
              <a:t>10/1/2020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6CD94-7163-4371-B98B-37B25A3C9F87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6D7C10-25E9-4304-BBDC-E36B3B7A7CF0}" type="datetimeFigureOut">
              <a:rPr lang="en-US" smtClean="0"/>
              <a:pPr>
                <a:defRPr/>
              </a:pPr>
              <a:t>10/1/2020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B7860-D9D8-4606-834C-1B6F76409D0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9CA433-A609-4C84-AFEC-2F5BE0D2AC7D}" type="datetimeFigureOut">
              <a:rPr lang="en-US" smtClean="0"/>
              <a:pPr>
                <a:defRPr/>
              </a:pPr>
              <a:t>10/1/2020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001DD-E8AE-4300-B78C-8E3168B58107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F4CF78-A0D1-4167-9C48-F2DF086A24C6}" type="datetimeFigureOut">
              <a:rPr lang="en-US" smtClean="0"/>
              <a:pPr>
                <a:defRPr/>
              </a:pPr>
              <a:t>10/1/2020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D9DD-0EB3-4184-9011-2368E6FCBE48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E92524-DAD0-425E-9238-BCB43EF8095E}" type="datetimeFigureOut">
              <a:rPr lang="en-US" smtClean="0"/>
              <a:pPr>
                <a:defRPr/>
              </a:pPr>
              <a:t>10/1/2020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76A67-0F37-4B46-8229-5F5DCB8B0714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B9108D-D0B7-437A-A960-06BC7E8930CE}" type="datetimeFigureOut">
              <a:rPr lang="en-US" smtClean="0"/>
              <a:pPr>
                <a:defRPr/>
              </a:pPr>
              <a:t>10/1/2020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107AB-206B-4145-AD23-AAE5D09B37FB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5CEFB8-7D33-4857-BCBF-C58636D8177B}" type="datetimeFigureOut">
              <a:rPr lang="en-US" smtClean="0"/>
              <a:pPr>
                <a:defRPr/>
              </a:pPr>
              <a:t>10/1/2020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37DBC-EE1E-40AD-AE65-3ECA808DC947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E566F5-9A63-4516-AB2C-C408EC592760}" type="datetimeFigureOut">
              <a:rPr lang="en-US" smtClean="0"/>
              <a:pPr>
                <a:defRPr/>
              </a:pPr>
              <a:t>10/1/2020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FFBC3-FF18-4CAB-9E05-3307E6750439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2F263A-6824-42F7-8C01-2B2C70FC6350}" type="datetimeFigureOut">
              <a:rPr lang="en-US" smtClean="0"/>
              <a:pPr>
                <a:defRPr/>
              </a:pPr>
              <a:t>10/1/2020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B46D-727B-49F4-B0A4-94ECDACB698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DFE8D2-D58F-4D49-BB6A-DFE452E2BEBB}" type="datetimeFigureOut">
              <a:rPr lang="en-US" smtClean="0"/>
              <a:pPr>
                <a:defRPr/>
              </a:pPr>
              <a:t>10/1/2020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7B077-E296-4970-87A6-A9C01E84AA9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712121E-0D6A-4FB3-8077-77D7D1B4CEA5}" type="datetimeFigureOut">
              <a:rPr lang="en-US" smtClean="0"/>
              <a:pPr>
                <a:defRPr/>
              </a:pPr>
              <a:t>10/1/2020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93578-F4E8-4F95-8337-9A5D18AF60D4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3" r:id="rId1"/>
    <p:sldLayoutId id="2147484264" r:id="rId2"/>
    <p:sldLayoutId id="2147484265" r:id="rId3"/>
    <p:sldLayoutId id="2147484266" r:id="rId4"/>
    <p:sldLayoutId id="2147484267" r:id="rId5"/>
    <p:sldLayoutId id="2147484268" r:id="rId6"/>
    <p:sldLayoutId id="2147484269" r:id="rId7"/>
    <p:sldLayoutId id="2147484270" r:id="rId8"/>
    <p:sldLayoutId id="2147484271" r:id="rId9"/>
    <p:sldLayoutId id="2147484272" r:id="rId10"/>
    <p:sldLayoutId id="214748427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3.pn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12" Type="http://schemas.openxmlformats.org/officeDocument/2006/relationships/image" Target="../media/image12.png"/><Relationship Id="rId17" Type="http://schemas.openxmlformats.org/officeDocument/2006/relationships/image" Target="../media/image17.jpeg"/><Relationship Id="rId2" Type="http://schemas.openxmlformats.org/officeDocument/2006/relationships/image" Target="../media/image3.png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.png"/><Relationship Id="rId5" Type="http://schemas.openxmlformats.org/officeDocument/2006/relationships/image" Target="../media/image6.png"/><Relationship Id="rId15" Type="http://schemas.openxmlformats.org/officeDocument/2006/relationships/image" Target="../media/image15.png"/><Relationship Id="rId10" Type="http://schemas.openxmlformats.org/officeDocument/2006/relationships/image" Target="../media/image11.png"/><Relationship Id="rId4" Type="http://schemas.openxmlformats.org/officeDocument/2006/relationships/image" Target="../media/image5.jpeg"/><Relationship Id="rId9" Type="http://schemas.openxmlformats.org/officeDocument/2006/relationships/image" Target="../media/image10.pn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6203032" cy="1012974"/>
          </a:xfrm>
        </p:spPr>
        <p:txBody>
          <a:bodyPr>
            <a:normAutofit/>
          </a:bodyPr>
          <a:lstStyle/>
          <a:p>
            <a:r>
              <a:rPr lang="en-IE" sz="2800" dirty="0" smtClean="0"/>
              <a:t>Alone Contact Information</a:t>
            </a:r>
            <a:endParaRPr lang="en-IE" sz="2800" dirty="0"/>
          </a:p>
        </p:txBody>
      </p:sp>
      <p:pic>
        <p:nvPicPr>
          <p:cNvPr id="10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7850" y="116632"/>
            <a:ext cx="348615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484784"/>
            <a:ext cx="7160018" cy="2917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251520" y="4365104"/>
            <a:ext cx="35283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/>
              <a:t>Carlow</a:t>
            </a:r>
          </a:p>
          <a:p>
            <a:r>
              <a:rPr lang="en-IE" dirty="0" smtClean="0"/>
              <a:t>Telephone: 059 913 6340</a:t>
            </a:r>
          </a:p>
          <a:p>
            <a:r>
              <a:rPr lang="en-IE" dirty="0" smtClean="0"/>
              <a:t>Email: hello@alone.ie</a:t>
            </a:r>
          </a:p>
          <a:p>
            <a:r>
              <a:rPr lang="en-IE" dirty="0" smtClean="0"/>
              <a:t>Address: ALONE,</a:t>
            </a:r>
          </a:p>
          <a:p>
            <a:r>
              <a:rPr lang="en-IE" dirty="0" smtClean="0"/>
              <a:t>St </a:t>
            </a:r>
            <a:r>
              <a:rPr lang="en-IE" dirty="0" err="1" smtClean="0"/>
              <a:t>Dympna’s</a:t>
            </a:r>
            <a:r>
              <a:rPr lang="en-IE" dirty="0" smtClean="0"/>
              <a:t> Hospital Complex,</a:t>
            </a:r>
          </a:p>
          <a:p>
            <a:r>
              <a:rPr lang="en-IE" dirty="0" err="1" smtClean="0"/>
              <a:t>Athy</a:t>
            </a:r>
            <a:r>
              <a:rPr lang="en-IE" dirty="0" smtClean="0"/>
              <a:t> Road,</a:t>
            </a:r>
          </a:p>
          <a:p>
            <a:r>
              <a:rPr lang="en-IE" dirty="0" smtClean="0"/>
              <a:t>Co. Carlow.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48064" y="4365104"/>
            <a:ext cx="35283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Kilkenny</a:t>
            </a:r>
          </a:p>
          <a:p>
            <a:r>
              <a:rPr lang="en-IE" dirty="0" smtClean="0"/>
              <a:t>Telephone: 056 777 2151</a:t>
            </a:r>
          </a:p>
          <a:p>
            <a:r>
              <a:rPr lang="en-IE" dirty="0" smtClean="0"/>
              <a:t>Email: hello@alone.ie</a:t>
            </a:r>
          </a:p>
          <a:p>
            <a:r>
              <a:rPr lang="en-IE" dirty="0" smtClean="0"/>
              <a:t>Address: ALONE,</a:t>
            </a:r>
          </a:p>
          <a:p>
            <a:r>
              <a:rPr lang="en-IE" dirty="0" smtClean="0"/>
              <a:t>St </a:t>
            </a:r>
            <a:r>
              <a:rPr lang="en-IE" dirty="0" err="1" smtClean="0"/>
              <a:t>Canice’s</a:t>
            </a:r>
            <a:r>
              <a:rPr lang="en-IE" dirty="0" smtClean="0"/>
              <a:t> Neighbourhood Centre,</a:t>
            </a:r>
          </a:p>
          <a:p>
            <a:r>
              <a:rPr lang="en-IE" dirty="0" smtClean="0"/>
              <a:t>Butts Green,</a:t>
            </a:r>
          </a:p>
          <a:p>
            <a:r>
              <a:rPr lang="en-IE" dirty="0" smtClean="0"/>
              <a:t>Co. Kilkenny..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3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4965436" y="908720"/>
            <a:ext cx="1397775" cy="792163"/>
          </a:xfrm>
        </p:spPr>
      </p:pic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611560" y="274638"/>
            <a:ext cx="7618040" cy="633412"/>
          </a:xfrm>
        </p:spPr>
        <p:txBody>
          <a:bodyPr>
            <a:normAutofit/>
          </a:bodyPr>
          <a:lstStyle/>
          <a:p>
            <a:pPr algn="ctr"/>
            <a:r>
              <a:rPr lang="en-IE" sz="2400" dirty="0" smtClean="0"/>
              <a:t>Regional Positive Ageing Week  2020 Partners</a:t>
            </a:r>
            <a:endParaRPr lang="en-IE" sz="24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763688" y="1008914"/>
            <a:ext cx="1364304" cy="879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179512" y="980728"/>
            <a:ext cx="1403648" cy="933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3275856" y="962668"/>
            <a:ext cx="1284777" cy="828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7020272" y="898332"/>
            <a:ext cx="1529440" cy="956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512" y="2204864"/>
            <a:ext cx="1440160" cy="1000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4" descr="volunteer-ireland-logo-1"/>
          <p:cNvPicPr>
            <a:picLocks noChangeAspect="1" noChangeArrowheads="1"/>
          </p:cNvPicPr>
          <p:nvPr/>
        </p:nvPicPr>
        <p:blipFill>
          <a:blip r:embed="rId8" cstate="print"/>
          <a:stretch>
            <a:fillRect/>
          </a:stretch>
        </p:blipFill>
        <p:spPr bwMode="auto">
          <a:xfrm>
            <a:off x="1979712" y="2343497"/>
            <a:ext cx="1296144" cy="81160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</p:pic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28184" y="2060848"/>
            <a:ext cx="1913408" cy="1074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Picture 6"/>
          <p:cNvPicPr>
            <a:picLocks noChangeAspect="1" noChangeArrowheads="1"/>
          </p:cNvPicPr>
          <p:nvPr/>
        </p:nvPicPr>
        <p:blipFill>
          <a:blip r:embed="rId10" cstate="print"/>
          <a:srcRect l="24451" r="23765"/>
          <a:stretch>
            <a:fillRect/>
          </a:stretch>
        </p:blipFill>
        <p:spPr bwMode="auto">
          <a:xfrm>
            <a:off x="3779912" y="1916832"/>
            <a:ext cx="1512168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7" name="Picture 7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804248" y="5157192"/>
            <a:ext cx="210075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8" name="Picture 8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95536" y="5085184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7" descr="HSE Log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1835696" y="5085184"/>
            <a:ext cx="1504781" cy="106492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851920" y="5013176"/>
            <a:ext cx="1906403" cy="974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19" descr="Mental Health Ireland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0" y="3501008"/>
            <a:ext cx="2895600" cy="981075"/>
          </a:xfrm>
          <a:prstGeom prst="rect">
            <a:avLst/>
          </a:prstGeom>
        </p:spPr>
      </p:pic>
      <p:pic>
        <p:nvPicPr>
          <p:cNvPr id="2" name="Picture 2" descr="Picture1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987824" y="3501008"/>
            <a:ext cx="334071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\\tcc-file-01\Shared\Groups\Community &amp; Enterprise\Tipperary County\8.20 Healthy Ireland\Regional Action Strand 3\Regional Positive Ageing Seminar\PAW Logos\Age Action logo.jp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6516216" y="3140968"/>
            <a:ext cx="2450232" cy="15716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3456384"/>
          </a:xfrm>
        </p:spPr>
        <p:txBody>
          <a:bodyPr>
            <a:normAutofit fontScale="90000"/>
          </a:bodyPr>
          <a:lstStyle/>
          <a:p>
            <a:r>
              <a:rPr lang="en-IE" dirty="0" smtClean="0"/>
              <a:t>This Regional Action for Positive Ageing has been </a:t>
            </a:r>
            <a:r>
              <a:rPr lang="en-IE" dirty="0" smtClean="0"/>
              <a:t>funded </a:t>
            </a:r>
            <a:r>
              <a:rPr lang="en-IE" dirty="0" smtClean="0"/>
              <a:t>by The Healthy Ireland Fund, supported by the Department of Health and the Department of Children and Youth Affairs</a:t>
            </a:r>
            <a:endParaRPr lang="en-IE" dirty="0"/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4149080"/>
            <a:ext cx="16192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581128"/>
            <a:ext cx="264795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6300192" y="4509120"/>
            <a:ext cx="2601894" cy="1043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1202</TotalTime>
  <Words>88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Alone Contact Information</vt:lpstr>
      <vt:lpstr>Regional Positive Ageing Week  2020 Partners</vt:lpstr>
      <vt:lpstr>This Regional Action for Positive Ageing has been funded by The Healthy Ireland Fund, supported by the Department of Health and the Department of Children and Youth Affairs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SHFRC 4</dc:creator>
  <cp:lastModifiedBy>fiona.crotty</cp:lastModifiedBy>
  <cp:revision>75</cp:revision>
  <dcterms:created xsi:type="dcterms:W3CDTF">2018-04-17T09:13:36Z</dcterms:created>
  <dcterms:modified xsi:type="dcterms:W3CDTF">2020-10-01T13:14:35Z</dcterms:modified>
</cp:coreProperties>
</file>